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6"/>
  </p:sldMasterIdLst>
  <p:notesMasterIdLst>
    <p:notesMasterId r:id="rId14"/>
  </p:notesMasterIdLst>
  <p:handoutMasterIdLst>
    <p:handoutMasterId r:id="rId15"/>
  </p:handoutMasterIdLst>
  <p:sldIdLst>
    <p:sldId id="275" r:id="rId7"/>
    <p:sldId id="276" r:id="rId8"/>
    <p:sldId id="277" r:id="rId9"/>
    <p:sldId id="278" r:id="rId10"/>
    <p:sldId id="279" r:id="rId11"/>
    <p:sldId id="280" r:id="rId12"/>
    <p:sldId id="281" r:id="rId13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F85"/>
    <a:srgbClr val="D9FFBD"/>
    <a:srgbClr val="C4FF97"/>
    <a:srgbClr val="D5FAC2"/>
    <a:srgbClr val="D3FFBD"/>
    <a:srgbClr val="C4FF89"/>
    <a:srgbClr val="A1FF43"/>
    <a:srgbClr val="99FF33"/>
    <a:srgbClr val="99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9191" autoAdjust="0"/>
    <p:restoredTop sz="86388" autoAdjust="0"/>
  </p:normalViewPr>
  <p:slideViewPr>
    <p:cSldViewPr>
      <p:cViewPr varScale="1">
        <p:scale>
          <a:sx n="129" d="100"/>
          <a:sy n="129" d="100"/>
        </p:scale>
        <p:origin x="64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890"/>
    </p:cViewPr>
  </p:sorterViewPr>
  <p:notesViewPr>
    <p:cSldViewPr>
      <p:cViewPr varScale="1">
        <p:scale>
          <a:sx n="35" d="100"/>
          <a:sy n="35" d="100"/>
        </p:scale>
        <p:origin x="-2316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7F2CB79D-FCFC-46F1-A81C-4FA7A26F7AC9}" type="datetimeFigureOut">
              <a:rPr lang="fr-FR"/>
              <a:pPr>
                <a:defRPr/>
              </a:pPr>
              <a:t>27/04/2016</a:t>
            </a:fld>
            <a:endParaRPr lang="fr-FR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023AE403-9168-4CC2-9483-0ED40EA0C2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357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526B76B-275D-4D38-A3B3-AB8A13861B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945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 descr="banner_tall_G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6308725"/>
            <a:ext cx="2447925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1631181"/>
            <a:ext cx="6553200" cy="1943100"/>
          </a:xfr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rgbClr val="00B0F0"/>
            </a:solidFill>
          </a:ln>
        </p:spPr>
        <p:txBody>
          <a:bodyPr/>
          <a:lstStyle>
            <a:lvl1pPr>
              <a:defRPr b="0">
                <a:effectLst/>
                <a:latin typeface="Cambria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9431" y="3859485"/>
            <a:ext cx="5761038" cy="144083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258888" y="6597650"/>
            <a:ext cx="52578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01" y="71933"/>
            <a:ext cx="7666622" cy="1053108"/>
          </a:xfrm>
          <a:prstGeom prst="rect">
            <a:avLst/>
          </a:prstGeom>
        </p:spPr>
      </p:pic>
      <p:pic>
        <p:nvPicPr>
          <p:cNvPr id="27" name="Picture 11" descr="Logo (2010 04 29)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634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300" cy="460851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20E88-E8D5-4227-8FC3-1375EC679E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89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850" y="1412875"/>
            <a:ext cx="417195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7195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88B5-C96D-4A8C-A792-93CF5A23D9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09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6B9B-AF2D-443A-929B-810F13249E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96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6D332-2A02-48CC-8177-A2A00DC5EE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94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C77C2-72D0-4368-9078-C8CEAEBFA2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51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B9110-62E4-4BF5-92B6-581D0B90D7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1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AEF7-0013-4F86-A3BD-8F9EC96B2E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94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A30F7-CD20-4BAD-959D-55C482C246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41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13550" y="115888"/>
            <a:ext cx="2162175" cy="59055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850" y="115888"/>
            <a:ext cx="6337300" cy="59055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36EE-926D-4DD1-82FA-B8E153BF73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4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23850" y="1412875"/>
            <a:ext cx="4171950" cy="46085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71950" cy="46085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26F90-49FD-4C31-9910-2A2C1A9463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386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323850" y="1412875"/>
            <a:ext cx="8496300" cy="460851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516CE-CB5E-4781-83A2-26F48050F1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56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115888"/>
            <a:ext cx="7499350" cy="100965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 w="9525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12875"/>
            <a:ext cx="84963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65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39975" y="6597650"/>
            <a:ext cx="5111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97650"/>
            <a:ext cx="14763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DC9AF868-EBCA-429E-81B5-0BFA178733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Picture 11" descr="Logo (2010 04 29)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7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0">
          <a:solidFill>
            <a:schemeClr val="bg1"/>
          </a:solidFill>
          <a:effectLst/>
          <a:latin typeface="Cambria" pitchFamily="18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v"/>
        <a:defRPr sz="2400" b="1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ü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b="1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-"/>
        <a:defRPr sz="1800" b="1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060848"/>
            <a:ext cx="7200800" cy="1872207"/>
          </a:xfrm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 sz="3600" b="1" dirty="0" smtClean="0"/>
              <a:t>CHIST-ERA Projects Seminar</a:t>
            </a:r>
            <a:br>
              <a:rPr lang="en-GB" sz="3600" b="1" dirty="0" smtClean="0"/>
            </a:br>
            <a:r>
              <a:rPr lang="en-GB" sz="3600" b="1" dirty="0" smtClean="0"/>
              <a:t>Day 2, Cross Topics</a:t>
            </a:r>
            <a:br>
              <a:rPr lang="en-GB" sz="3600" b="1" dirty="0" smtClean="0"/>
            </a:br>
            <a:r>
              <a:rPr lang="en-GB" sz="3600" b="1" i="1" dirty="0" smtClean="0"/>
              <a:t>Topic XY</a:t>
            </a:r>
            <a:endParaRPr lang="en-GB" sz="3600" b="0" i="1" dirty="0" smtClean="0">
              <a:effectLst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696" y="4077072"/>
            <a:ext cx="6616824" cy="1512168"/>
          </a:xfrm>
        </p:spPr>
        <p:txBody>
          <a:bodyPr/>
          <a:lstStyle/>
          <a:p>
            <a:pPr marL="0" indent="0" algn="ctr">
              <a:buNone/>
            </a:pPr>
            <a:r>
              <a:rPr lang="en-GB" i="1" dirty="0" smtClean="0"/>
              <a:t>Name(s) </a:t>
            </a:r>
            <a:r>
              <a:rPr lang="en-GB" i="1" dirty="0" smtClean="0"/>
              <a:t>of </a:t>
            </a:r>
            <a:r>
              <a:rPr lang="en-GB" i="1" dirty="0" smtClean="0"/>
              <a:t>Speaker(s) </a:t>
            </a:r>
            <a:endParaRPr lang="en-GB" i="1" dirty="0" smtClean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Bern, April 29</a:t>
            </a:r>
            <a:r>
              <a:rPr lang="en-GB" baseline="30000" dirty="0" smtClean="0"/>
              <a:t>th</a:t>
            </a:r>
            <a:r>
              <a:rPr lang="en-GB" dirty="0" smtClean="0"/>
              <a:t>, 2016</a:t>
            </a:r>
          </a:p>
          <a:p>
            <a:pPr marL="0" indent="0" algn="ctr">
              <a:buNone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115888"/>
            <a:ext cx="7500069" cy="1009650"/>
          </a:xfrm>
        </p:spPr>
        <p:txBody>
          <a:bodyPr/>
          <a:lstStyle/>
          <a:p>
            <a:r>
              <a:rPr lang="fr-CH" dirty="0" smtClean="0"/>
              <a:t>Introduction: </a:t>
            </a:r>
            <a:r>
              <a:rPr lang="fr-CH" dirty="0" err="1" smtClean="0"/>
              <a:t>Projects</a:t>
            </a:r>
            <a:r>
              <a:rPr lang="fr-CH" dirty="0" smtClean="0"/>
              <a:t> of the topic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6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</a:t>
            </a:r>
            <a:r>
              <a:rPr lang="en-GB" dirty="0" smtClean="0"/>
              <a:t>ajor </a:t>
            </a:r>
            <a:r>
              <a:rPr lang="en-GB" dirty="0"/>
              <a:t>achievements and output 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86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</a:t>
            </a:r>
            <a:r>
              <a:rPr lang="en-GB" dirty="0" smtClean="0"/>
              <a:t>pcoming </a:t>
            </a:r>
            <a:r>
              <a:rPr lang="en-GB" dirty="0"/>
              <a:t>challenges and </a:t>
            </a:r>
            <a:r>
              <a:rPr lang="en-GB" dirty="0" smtClean="0"/>
              <a:t>needs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82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Possible roadmap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5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Role </a:t>
            </a:r>
            <a:r>
              <a:rPr lang="en-GB" dirty="0"/>
              <a:t>of the CHIST-ERA </a:t>
            </a:r>
            <a:r>
              <a:rPr lang="en-GB" dirty="0" smtClean="0"/>
              <a:t>support</a:t>
            </a:r>
            <a:endParaRPr lang="de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16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Questions</a:t>
            </a:r>
            <a:endParaRPr lang="de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4400" dirty="0" smtClean="0">
                <a:solidFill>
                  <a:schemeClr val="tx1"/>
                </a:solidFill>
              </a:rPr>
              <a:t>Questions ? 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NFUnofficialMeeting xmlns="89723a0b-1e51-4425-925a-1d3c653edc1f" xsi:nil="true"/>
    <MP_UserTags xmlns="970d3aec-fa56-4b6e-8041-b195fff2b0eb" xsi:nil="true"/>
    <IconOverlay xmlns="http://schemas.microsoft.com/sharepoint/v4" xsi:nil="true"/>
    <n5641ce1469f4087a47bc847f847c822 xmlns="89723a0b-1e51-4425-925a-1d3c653edc1f">
      <Terms xmlns="http://schemas.microsoft.com/office/infopath/2007/PartnerControls">
        <TermInfo xmlns="http://schemas.microsoft.com/office/infopath/2007/PartnerControls">
          <TermName>EN</TermName>
          <TermId>bb7b4790-ce7c-46fa-b03f-2b2fe92d416d</TermId>
        </TermInfo>
      </Terms>
    </n5641ce1469f4087a47bc847f847c822>
    <bcc3e3ea51114e69a24e45c632f36517 xmlns="89723a0b-1e51-4425-925a-1d3c653edc1f">
      <Terms xmlns="http://schemas.microsoft.com/office/infopath/2007/PartnerControls"/>
    </bcc3e3ea51114e69a24e45c632f36517>
    <MP_InheritedTags xmlns="970d3aec-fa56-4b6e-8041-b195fff2b0eb">((sn10)(sn1))((sn132)(sn7))((sn70)(sn6))((sn1909)(sn64)(sn5))((sn29)(sn2))</MP_InheritedTags>
    <TaxKeywordTaxHTField xmlns="970d3aec-fa56-4b6e-8041-b195fff2b0eb">
      <Terms xmlns="http://schemas.microsoft.com/office/infopath/2007/PartnerControls"/>
    </TaxKeywordTaxHTField>
    <a4484600007346049b86979b85a40979 xmlns="89723a0b-1e51-4425-925a-1d3c653edc1f">
      <Terms xmlns="http://schemas.microsoft.com/office/infopath/2007/PartnerControls"/>
    </a4484600007346049b86979b85a40979>
    <TaxCatchAll xmlns="970d3aec-fa56-4b6e-8041-b195fff2b0eb">
      <Value>3217</Value>
      <Value>45</Value>
      <Value>2</Value>
      <Value>57</Value>
    </TaxCatchAll>
    <lb36e8d91331443c8d96a585ce1964db xmlns="89723a0b-1e51-4425-925a-1d3c653edc1f">
      <Terms xmlns="http://schemas.microsoft.com/office/infopath/2007/PartnerControls">
        <TermInfo xmlns="http://schemas.microsoft.com/office/infopath/2007/PartnerControls">
          <TermName>Présentation</TermName>
          <TermId>cdfe5fd5-5a22-4562-9a70-422682ee8e98</TermId>
        </TermInfo>
      </Terms>
    </lb36e8d91331443c8d96a585ce1964db>
    <j2e2211386a2483994d0a5ae96787d4d xmlns="89723a0b-1e51-4425-925a-1d3c653edc1f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Interne</TermName>
          <TermId xmlns="http://schemas.microsoft.com/office/infopath/2007/PartnerControls">2098cfe7-2597-4f0f-a7af-aa727bff47ef</TermId>
        </TermInfo>
      </Terms>
    </j2e2211386a2483994d0a5ae96787d4d>
    <SNFShortDescription xmlns="89723a0b-1e51-4425-925a-1d3c653edc1f" xsi:nil="true"/>
    <e0e2ddb0e7144387a587fb8097036373 xmlns="89723a0b-1e51-4425-925a-1d3c653edc1f">
      <Terms xmlns="http://schemas.microsoft.com/office/infopath/2007/PartnerControls">
        <TermInfo xmlns="http://schemas.microsoft.com/office/infopath/2007/PartnerControls">
          <TermName>Projects Seminar</TermName>
          <TermId>7cc31b74-025a-4f32-8315-36924adb1623</TermId>
        </TermInfo>
      </Terms>
    </e0e2ddb0e7144387a587fb8097036373>
    <_dlc_DocId xmlns="970d3aec-fa56-4b6e-8041-b195fff2b0eb">FOERDERUNG-1257-73</_dlc_DocId>
    <_dlc_DocIdUrl xmlns="970d3aec-fa56-4b6e-8041-b195fff2b0eb">
      <Url>https://servo.snf.ch/fi/progr/chist-era/_layouts/15/DocIdRedir.aspx?ID=FOERDERUNG-1257-73</Url>
      <Description>FOERDERUNG-1257-73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Taxonomie générale" ma:contentTypeID="0x0101003B8213B60D2E41E597C4821E72A643A608006E529AD4817C8443897B3E4E1038EE0D" ma:contentTypeVersion="9" ma:contentTypeDescription="Créer un nouveau document de type Taxonomie générale" ma:contentTypeScope="" ma:versionID="11da7024089739aac08be5d8f82be33b">
  <xsd:schema xmlns:xsd="http://www.w3.org/2001/XMLSchema" xmlns:xs="http://www.w3.org/2001/XMLSchema" xmlns:p="http://schemas.microsoft.com/office/2006/metadata/properties" xmlns:ns2="89723a0b-1e51-4425-925a-1d3c653edc1f" xmlns:ns3="970d3aec-fa56-4b6e-8041-b195fff2b0eb" xmlns:ns4="http://schemas.microsoft.com/sharepoint/v4" targetNamespace="http://schemas.microsoft.com/office/2006/metadata/properties" ma:root="true" ma:fieldsID="e0955bd1843216accaa616831c5b0599" ns2:_="" ns3:_="" ns4:_="">
    <xsd:import namespace="89723a0b-1e51-4425-925a-1d3c653edc1f"/>
    <xsd:import namespace="970d3aec-fa56-4b6e-8041-b195fff2b0eb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3:TaxKeywordTaxHTField" minOccurs="0"/>
                <xsd:element ref="ns2:SNFShortDescription" minOccurs="0"/>
                <xsd:element ref="ns2:SNFUnofficialMeeting" minOccurs="0"/>
                <xsd:element ref="ns3:_dlc_DocId" minOccurs="0"/>
                <xsd:element ref="ns3:_dlc_DocIdUrl" minOccurs="0"/>
                <xsd:element ref="ns3:_dlc_DocIdPersistId" minOccurs="0"/>
                <xsd:element ref="ns3:TaxCatchAll" minOccurs="0"/>
                <xsd:element ref="ns2:lb36e8d91331443c8d96a585ce1964db" minOccurs="0"/>
                <xsd:element ref="ns2:n5641ce1469f4087a47bc847f847c822" minOccurs="0"/>
                <xsd:element ref="ns2:j2e2211386a2483994d0a5ae96787d4d" minOccurs="0"/>
                <xsd:element ref="ns2:e0e2ddb0e7144387a587fb8097036373" minOccurs="0"/>
                <xsd:element ref="ns2:a4484600007346049b86979b85a40979" minOccurs="0"/>
                <xsd:element ref="ns2:bcc3e3ea51114e69a24e45c632f36517" minOccurs="0"/>
                <xsd:element ref="ns3:MP_UserTags" minOccurs="0"/>
                <xsd:element ref="ns3:MP_InheritedTag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23a0b-1e51-4425-925a-1d3c653edc1f" elementFormDefault="qualified">
    <xsd:import namespace="http://schemas.microsoft.com/office/2006/documentManagement/types"/>
    <xsd:import namespace="http://schemas.microsoft.com/office/infopath/2007/PartnerControls"/>
    <xsd:element name="SNFShortDescription" ma:index="18" nillable="true" ma:displayName="Short Description" ma:description="Brève description du document" ma:indexed="true" ma:internalName="SNFShortDescription">
      <xsd:simpleType>
        <xsd:restriction base="dms:Text">
          <xsd:maxLength value="255"/>
        </xsd:restriction>
      </xsd:simpleType>
    </xsd:element>
    <xsd:element name="SNFUnofficialMeeting" ma:index="19" nillable="true" ma:displayName="Unofficial Meeting" ma:description="Champ pour la description d'un meeting inofficiel" ma:indexed="true" ma:internalName="SNFUnofficialMeeting">
      <xsd:simpleType>
        <xsd:restriction base="dms:Text">
          <xsd:maxLength value="255"/>
        </xsd:restriction>
      </xsd:simpleType>
    </xsd:element>
    <xsd:element name="lb36e8d91331443c8d96a585ce1964db" ma:index="24" ma:taxonomy="true" ma:internalName="lb36e8d91331443c8d96a585ce1964db" ma:taxonomyFieldName="SNFDocType" ma:displayName="Document Type" ma:indexed="true" ma:fieldId="{5b36e8d9-1331-443c-8d96-a585ce1964db}" ma:sspId="0b54d53d-2be6-4ac2-b7a3-9c7821afbd4d" ma:termSetId="6ca90389-9296-470f-86e9-216deaacaab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5641ce1469f4087a47bc847f847c822" ma:index="25" ma:taxonomy="true" ma:internalName="n5641ce1469f4087a47bc847f847c822" ma:taxonomyFieldName="SNFDocLanguage" ma:displayName="Document Language" ma:indexed="true" ma:default="1;#DE|e1cb7533-064d-4376-a67f-7d95a669e7a5" ma:fieldId="{75641ce1-469f-4087-a47b-c847f847c822}" ma:sspId="0b54d53d-2be6-4ac2-b7a3-9c7821afbd4d" ma:termSetId="3e29cab6-fa8a-43e0-bec5-431042b106db" ma:anchorId="3e29cab6-fa8a-43e0-bec5-431042b106db" ma:open="false" ma:isKeyword="false">
      <xsd:complexType>
        <xsd:sequence>
          <xsd:element ref="pc:Terms" minOccurs="0" maxOccurs="1"/>
        </xsd:sequence>
      </xsd:complexType>
    </xsd:element>
    <xsd:element name="j2e2211386a2483994d0a5ae96787d4d" ma:index="26" ma:taxonomy="true" ma:internalName="j2e2211386a2483994d0a5ae96787d4d" ma:taxonomyFieldName="SNFDocClassification" ma:displayName="Classification" ma:indexed="true" ma:default="2;#Interne|2098cfe7-2597-4f0f-a7af-aa727bff47ef" ma:fieldId="{32e22113-86a2-4839-94d0-a5ae96787d4d}" ma:sspId="0b54d53d-2be6-4ac2-b7a3-9c7821afbd4d" ma:termSetId="e86ca282-58ff-4d2e-bf9b-1ff68fd837ad" ma:anchorId="e86ca282-58ff-4d2e-bf9b-1ff68fd837ad" ma:open="false" ma:isKeyword="false">
      <xsd:complexType>
        <xsd:sequence>
          <xsd:element ref="pc:Terms" minOccurs="0" maxOccurs="1"/>
        </xsd:sequence>
      </xsd:complexType>
    </xsd:element>
    <xsd:element name="e0e2ddb0e7144387a587fb8097036373" ma:index="27" nillable="true" ma:taxonomy="true" ma:internalName="e0e2ddb0e7144387a587fb8097036373" ma:taxonomyFieldName="SNFSiteWords1" ma:displayName="Site-Words 1" ma:indexed="true" ma:fieldId="{e0e2ddb0-e714-4387-a587-fb8097036373}" ma:sspId="0b54d53d-2be6-4ac2-b7a3-9c7821afbd4d" ma:termSetId="b0eee59c-36f2-4823-b29b-f1ff7e5cb1a7" ma:anchorId="6de8f493-8c2b-4667-983f-11327d6f6eed" ma:open="false" ma:isKeyword="false">
      <xsd:complexType>
        <xsd:sequence>
          <xsd:element ref="pc:Terms" minOccurs="0" maxOccurs="1"/>
        </xsd:sequence>
      </xsd:complexType>
    </xsd:element>
    <xsd:element name="a4484600007346049b86979b85a40979" ma:index="28" nillable="true" ma:taxonomy="true" ma:internalName="a4484600007346049b86979b85a40979" ma:taxonomyFieldName="SNFSiteWords2" ma:displayName="Site-Words 2" ma:indexed="true" ma:fieldId="{a4484600-0073-4604-9b86-979b85a40979}" ma:sspId="0b54d53d-2be6-4ac2-b7a3-9c7821afbd4d" ma:termSetId="b0eee59c-36f2-4823-b29b-f1ff7e5cb1a7" ma:anchorId="a78da97a-f23f-46c5-985e-04b9730af7a4" ma:open="false" ma:isKeyword="false">
      <xsd:complexType>
        <xsd:sequence>
          <xsd:element ref="pc:Terms" minOccurs="0" maxOccurs="1"/>
        </xsd:sequence>
      </xsd:complexType>
    </xsd:element>
    <xsd:element name="bcc3e3ea51114e69a24e45c632f36517" ma:index="29" nillable="true" ma:taxonomy="true" ma:internalName="bcc3e3ea51114e69a24e45c632f36517" ma:taxonomyFieldName="SNFFreeTerms" ma:displayName="Free terms" ma:indexed="true" ma:fieldId="{bcc3e3ea-5111-4e69-a24e-45c632f36517}" ma:taxonomyMulti="true" ma:sspId="0b54d53d-2be6-4ac2-b7a3-9c7821afbd4d" ma:termSetId="32ebc9a3-20c8-417e-a44b-ab67f16fc7c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0d3aec-fa56-4b6e-8041-b195fff2b0eb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b54d53d-2be6-4ac2-b7a3-9c7821afbd4d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20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21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3" nillable="true" ma:displayName="Taxonomy Catch All Column" ma:description="" ma:hidden="true" ma:list="{97693474-1a69-4f14-b599-bb6748abd269}" ma:internalName="TaxCatchAll" ma:showField="CatchAllData" ma:web="970d3aec-fa56-4b6e-8041-b195fff2b0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P_UserTags" ma:index="30" nillable="true" ma:displayName="Tags" ma:hidden="true" ma:internalName="MP_UserTags" ma:readOnly="false">
      <xsd:simpleType>
        <xsd:restriction base="dms:Unknown"/>
      </xsd:simpleType>
    </xsd:element>
    <xsd:element name="MP_InheritedTags" ma:index="31" nillable="true" ma:displayName="Vererbte Tags" ma:hidden="true" ma:internalName="MP_InheritedTags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Urls xmlns="http://schemas.microsoft.com/sharepoint/v3/contenttype/forms/url">
  <Display>SNFCustomContentTypesForms/SNF_StandardCT_DisplayForm.aspx</Display>
  <Edit>SNFCustomContentTypesForms/SNF_StandardCT_EditForm.aspx</Edit>
  <New>SNFCustomContentTypesForms/SNF_StandardCT_NewForm.aspx</New>
</FormUrls>
</file>

<file path=customXml/itemProps1.xml><?xml version="1.0" encoding="utf-8"?>
<ds:datastoreItem xmlns:ds="http://schemas.openxmlformats.org/officeDocument/2006/customXml" ds:itemID="{055938AF-4D3F-49DC-A593-D8181598F61B}">
  <ds:schemaRefs>
    <ds:schemaRef ds:uri="http://schemas.microsoft.com/office/2006/documentManagement/types"/>
    <ds:schemaRef ds:uri="http://schemas.microsoft.com/office/infopath/2007/PartnerControls"/>
    <ds:schemaRef ds:uri="89723a0b-1e51-4425-925a-1d3c653edc1f"/>
    <ds:schemaRef ds:uri="http://schemas.openxmlformats.org/package/2006/metadata/core-properties"/>
    <ds:schemaRef ds:uri="http://schemas.microsoft.com/sharepoint/v4"/>
    <ds:schemaRef ds:uri="http://purl.org/dc/terms/"/>
    <ds:schemaRef ds:uri="http://www.w3.org/XML/1998/namespace"/>
    <ds:schemaRef ds:uri="http://purl.org/dc/dcmitype/"/>
    <ds:schemaRef ds:uri="970d3aec-fa56-4b6e-8041-b195fff2b0eb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4D08141-AAB5-4751-B2E1-076E5B6A949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DCCAF60A-C8DB-4B93-8E62-930E3E92ADD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8502A68-F7C0-4DF9-A962-3869376B7E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723a0b-1e51-4425-925a-1d3c653edc1f"/>
    <ds:schemaRef ds:uri="970d3aec-fa56-4b6e-8041-b195fff2b0eb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CB18A480-3412-4BEF-89AA-129C0146C2FA}">
  <ds:schemaRefs>
    <ds:schemaRef ds:uri="http://schemas.microsoft.com/sharepoint/v3/contenttype/forms/ur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Affichage à l'écran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Wingdings</vt:lpstr>
      <vt:lpstr>Modèle par défaut</vt:lpstr>
      <vt:lpstr>CHIST-ERA Projects Seminar Day 2, Cross Topics Topic XY</vt:lpstr>
      <vt:lpstr>Introduction: Projects of the topic</vt:lpstr>
      <vt:lpstr>Major achievements and output </vt:lpstr>
      <vt:lpstr>Upcoming challenges and needs</vt:lpstr>
      <vt:lpstr>Possible roadmap</vt:lpstr>
      <vt:lpstr>Role of the CHIST-ERA support</vt:lpstr>
      <vt:lpstr>Questions</vt:lpstr>
    </vt:vector>
  </TitlesOfParts>
  <Company>ANR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CHIST-ERA Projects Seminar 2016 template</dc:title>
  <dc:creator>Fournier</dc:creator>
  <cp:lastModifiedBy>Klein Georges</cp:lastModifiedBy>
  <cp:revision>740</cp:revision>
  <dcterms:created xsi:type="dcterms:W3CDTF">2009-12-11T15:34:32Z</dcterms:created>
  <dcterms:modified xsi:type="dcterms:W3CDTF">2016-04-27T21:13:44Z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0x0101003B8213B60D2E41E597C4821E72A643A608006E529AD4817C8443897B3E4E1038EE0D</vt:lpwstr>
  </property>
  <property fmtid="{D5CDD505-2E9C-101B-9397-08002B2CF9AE}" pid="3" name="TaxKeyword">
    <vt:lpwstr/>
  </property>
  <property fmtid="{D5CDD505-2E9C-101B-9397-08002B2CF9AE}" pid="4" name="SNFFreeTerms">
    <vt:lpwstr/>
  </property>
  <property fmtid="{D5CDD505-2E9C-101B-9397-08002B2CF9AE}" pid="5" name="SNFDocClassification">
    <vt:lpwstr>2;#Interne|2098cfe7-2597-4f0f-a7af-aa727bff47ef</vt:lpwstr>
  </property>
  <property fmtid="{D5CDD505-2E9C-101B-9397-08002B2CF9AE}" pid="6" name="SNFSiteWords1">
    <vt:lpwstr>3217;#Projects Seminar|7cc31b74-025a-4f32-8315-36924adb1623</vt:lpwstr>
  </property>
  <property fmtid="{D5CDD505-2E9C-101B-9397-08002B2CF9AE}" pid="7" name="SNFDocType">
    <vt:lpwstr>57;#Présentation|cdfe5fd5-5a22-4562-9a70-422682ee8e98</vt:lpwstr>
  </property>
  <property fmtid="{D5CDD505-2E9C-101B-9397-08002B2CF9AE}" pid="8" name="SNFDocLanguage">
    <vt:lpwstr>45;#EN|bb7b4790-ce7c-46fa-b03f-2b2fe92d416d</vt:lpwstr>
  </property>
  <property fmtid="{D5CDD505-2E9C-101B-9397-08002B2CF9AE}" pid="9" name="_dlc_DocIdItemGuid">
    <vt:lpwstr>aab4c888-8b2f-4b54-878c-fb8ee49017e4</vt:lpwstr>
  </property>
  <property fmtid="{D5CDD505-2E9C-101B-9397-08002B2CF9AE}" pid="10" name="SNFSiteWords2">
    <vt:lpwstr/>
  </property>
</Properties>
</file>